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325" r:id="rId6"/>
    <p:sldId id="326" r:id="rId7"/>
    <p:sldId id="323" r:id="rId8"/>
    <p:sldId id="263" r:id="rId9"/>
    <p:sldId id="322" r:id="rId10"/>
    <p:sldId id="264" r:id="rId11"/>
    <p:sldId id="302" r:id="rId12"/>
    <p:sldId id="297" r:id="rId13"/>
    <p:sldId id="298" r:id="rId14"/>
    <p:sldId id="299" r:id="rId15"/>
    <p:sldId id="327" r:id="rId16"/>
    <p:sldId id="328" r:id="rId17"/>
    <p:sldId id="329" r:id="rId18"/>
    <p:sldId id="295" r:id="rId19"/>
    <p:sldId id="266" r:id="rId20"/>
    <p:sldId id="280" r:id="rId21"/>
    <p:sldId id="303" r:id="rId22"/>
    <p:sldId id="304" r:id="rId23"/>
    <p:sldId id="305" r:id="rId24"/>
    <p:sldId id="306" r:id="rId25"/>
    <p:sldId id="307" r:id="rId26"/>
    <p:sldId id="308" r:id="rId27"/>
    <p:sldId id="312" r:id="rId28"/>
    <p:sldId id="309" r:id="rId29"/>
    <p:sldId id="324" r:id="rId30"/>
    <p:sldId id="310" r:id="rId31"/>
    <p:sldId id="321" r:id="rId32"/>
    <p:sldId id="311" r:id="rId33"/>
    <p:sldId id="282" r:id="rId34"/>
    <p:sldId id="278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29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7E9"/>
    <a:srgbClr val="F3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gi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7/2/16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m/NulSom-NeoPixel-Rainbow-Stick-Arduino/dp/B00PTEP14W/ref=sr_1_1?ie=UTF8&amp;qid=1452991973&amp;sr=8-1&amp;keywords=neopixel+stick" TargetMode="External"/><Relationship Id="rId4" Type="http://schemas.openxmlformats.org/officeDocument/2006/relationships/hyperlink" Target="http://www.dx.com/p/16v-1000uf-aluminum-motherboard-capacitors-20-piece-pack-127865#.V0IQv5MrJMM" TargetMode="External"/><Relationship Id="rId5" Type="http://schemas.openxmlformats.org/officeDocument/2006/relationships/hyperlink" Target="https://www.amazon.com/gp/product/B00R17XUFC/ref=oh_aui_search_detailpage?ie=UTF8&amp;psc=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vilros.com/ultimate-starter-kit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9675" y="758952"/>
            <a:ext cx="11205273" cy="4041648"/>
          </a:xfrm>
        </p:spPr>
        <p:txBody>
          <a:bodyPr/>
          <a:lstStyle/>
          <a:p>
            <a:r>
              <a:rPr lang="en-US" dirty="0" smtClean="0"/>
              <a:t>DIY Electronics:</a:t>
            </a:r>
            <a:br>
              <a:rPr lang="en-US" dirty="0" smtClean="0"/>
            </a:br>
            <a:r>
              <a:rPr lang="en-US" sz="4800" dirty="0" smtClean="0"/>
              <a:t>The Game of Simon using the </a:t>
            </a:r>
            <a:r>
              <a:rPr lang="en-US" sz="4800" dirty="0" err="1" smtClean="0"/>
              <a:t>Arudino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675" y="4800600"/>
            <a:ext cx="9990517" cy="1691640"/>
          </a:xfrm>
        </p:spPr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0780"/>
            <a:ext cx="8594725" cy="4167378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Parts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Arduino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USB Cable</a:t>
            </a:r>
          </a:p>
          <a:p>
            <a:r>
              <a:rPr lang="en-US" dirty="0"/>
              <a:t>1 Neo Pixel Strip with 8 LEDs</a:t>
            </a:r>
          </a:p>
          <a:p>
            <a:r>
              <a:rPr lang="en-US" dirty="0"/>
              <a:t>1 1000F Capacitor</a:t>
            </a:r>
          </a:p>
          <a:p>
            <a:r>
              <a:rPr lang="en-US" dirty="0"/>
              <a:t>1 10K Ohm resistor</a:t>
            </a:r>
          </a:p>
          <a:p>
            <a:r>
              <a:rPr lang="en-US" dirty="0"/>
              <a:t>3 Male-Female wires</a:t>
            </a:r>
          </a:p>
          <a:p>
            <a:r>
              <a:rPr lang="en-US" dirty="0" smtClean="0"/>
              <a:t>12 Short Male-Male </a:t>
            </a:r>
            <a:r>
              <a:rPr lang="en-US" dirty="0"/>
              <a:t>wires</a:t>
            </a:r>
          </a:p>
          <a:p>
            <a:r>
              <a:rPr lang="en-US" dirty="0" smtClean="0"/>
              <a:t>4 </a:t>
            </a:r>
            <a:r>
              <a:rPr lang="en-US" dirty="0"/>
              <a:t>small buttons (not the bigger ones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1 Piezo Speaker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793" y="365760"/>
            <a:ext cx="10312719" cy="1325562"/>
          </a:xfrm>
        </p:spPr>
        <p:txBody>
          <a:bodyPr/>
          <a:lstStyle/>
          <a:p>
            <a:r>
              <a:rPr lang="en-US" dirty="0" smtClean="0"/>
              <a:t>Step 1 – </a:t>
            </a:r>
            <a:r>
              <a:rPr lang="en-US" dirty="0" smtClean="0"/>
              <a:t>Place </a:t>
            </a:r>
            <a:r>
              <a:rPr lang="en-US" smtClean="0"/>
              <a:t>the Buttons and Speaker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four buttons – Place the upper left corners in </a:t>
            </a:r>
            <a:r>
              <a:rPr lang="en-US" b="1" dirty="0" smtClean="0">
                <a:solidFill>
                  <a:srgbClr val="00B0F0"/>
                </a:solidFill>
              </a:rPr>
              <a:t>E:25, E:20, E:15</a:t>
            </a:r>
            <a:r>
              <a:rPr lang="en-US" dirty="0" smtClean="0">
                <a:solidFill>
                  <a:srgbClr val="7030A0"/>
                </a:solidFill>
              </a:rPr>
              <a:t>,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E:10</a:t>
            </a:r>
            <a:endParaRPr lang="en-US" b="1" dirty="0" smtClean="0">
              <a:solidFill>
                <a:srgbClr val="00B0F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Piezo so that the </a:t>
            </a:r>
            <a:r>
              <a:rPr lang="en-US" b="1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 is in </a:t>
            </a:r>
            <a:r>
              <a:rPr lang="en-US" b="1" dirty="0" smtClean="0">
                <a:solidFill>
                  <a:srgbClr val="00B0F0"/>
                </a:solidFill>
              </a:rPr>
              <a:t>E:3</a:t>
            </a:r>
            <a:r>
              <a:rPr lang="en-US" dirty="0" smtClean="0"/>
              <a:t> and the </a:t>
            </a:r>
            <a:r>
              <a:rPr lang="en-US" b="1" dirty="0" smtClean="0">
                <a:solidFill>
                  <a:srgbClr val="00B050"/>
                </a:solidFill>
              </a:rPr>
              <a:t>–</a:t>
            </a:r>
            <a:r>
              <a:rPr lang="en-US" dirty="0" smtClean="0"/>
              <a:t> is in </a:t>
            </a:r>
            <a:r>
              <a:rPr lang="en-US" b="1" dirty="0" smtClean="0">
                <a:solidFill>
                  <a:srgbClr val="00B0F0"/>
                </a:solidFill>
              </a:rPr>
              <a:t>E:1</a:t>
            </a:r>
            <a:r>
              <a:rPr lang="en-US" dirty="0" smtClean="0"/>
              <a:t> (the piezo you have will not look like the diagram – it will sit directly on the board)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0" y="1691322"/>
            <a:ext cx="4762039" cy="4988803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</a:t>
            </a:r>
            <a:r>
              <a:rPr lang="en-US" dirty="0" smtClean="0"/>
              <a:t>WS2811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+ (longer leg) of the capacitor into the </a:t>
            </a:r>
            <a:r>
              <a:rPr lang="en-US" b="1" dirty="0" smtClean="0">
                <a:solidFill>
                  <a:srgbClr val="FF0000"/>
                </a:solidFill>
              </a:rPr>
              <a:t>top red row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</a:t>
            </a:r>
            <a:r>
              <a:rPr lang="en-US" dirty="0" smtClean="0"/>
              <a:t>the shorter leg of the capacitor (also the side painted gray) in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one leg of the resistor in </a:t>
            </a:r>
            <a:r>
              <a:rPr lang="en-US" b="1" dirty="0" smtClean="0">
                <a:solidFill>
                  <a:srgbClr val="00B0F0"/>
                </a:solidFill>
              </a:rPr>
              <a:t>E:30</a:t>
            </a:r>
            <a:r>
              <a:rPr lang="en-US" dirty="0" smtClean="0"/>
              <a:t> and the other leg into </a:t>
            </a:r>
            <a:r>
              <a:rPr lang="en-US" b="1" dirty="0" smtClean="0">
                <a:solidFill>
                  <a:srgbClr val="00B0F0"/>
                </a:solidFill>
              </a:rPr>
              <a:t>F:30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4" y="1691322"/>
            <a:ext cx="5235897" cy="499491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</a:t>
            </a:r>
            <a:r>
              <a:rPr lang="en-US" dirty="0" smtClean="0"/>
              <a:t>Start to Wire Up WS2811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7809" y="1937287"/>
            <a:ext cx="41943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Attach the female end of a female-male wire onto the </a:t>
            </a:r>
            <a:r>
              <a:rPr lang="en-US" b="1" dirty="0" smtClean="0">
                <a:solidFill>
                  <a:srgbClr val="FF0000"/>
                </a:solidFill>
              </a:rPr>
              <a:t>5V</a:t>
            </a:r>
            <a:r>
              <a:rPr lang="en-US" dirty="0" smtClean="0"/>
              <a:t> pin of the WS2811 – attach the male end into the </a:t>
            </a:r>
            <a:r>
              <a:rPr lang="en-US" b="1" dirty="0" smtClean="0">
                <a:solidFill>
                  <a:srgbClr val="FF0000"/>
                </a:solidFill>
              </a:rPr>
              <a:t>5V</a:t>
            </a:r>
            <a:r>
              <a:rPr lang="en-US" dirty="0" smtClean="0"/>
              <a:t> of the Arduino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Attach the female end of a female-male wire onto the </a:t>
            </a:r>
            <a:r>
              <a:rPr lang="en-US" b="1" dirty="0" err="1" smtClean="0">
                <a:solidFill>
                  <a:srgbClr val="00B0F0"/>
                </a:solidFill>
              </a:rPr>
              <a:t>DIn</a:t>
            </a:r>
            <a:r>
              <a:rPr lang="en-US" dirty="0" smtClean="0"/>
              <a:t> </a:t>
            </a:r>
            <a:r>
              <a:rPr lang="en-US" dirty="0"/>
              <a:t>pin of the WS2811 – attach the male end into the </a:t>
            </a:r>
            <a:r>
              <a:rPr lang="en-US" b="1" dirty="0" smtClean="0">
                <a:solidFill>
                  <a:srgbClr val="00B0F0"/>
                </a:solidFill>
              </a:rPr>
              <a:t>I:30</a:t>
            </a:r>
            <a:r>
              <a:rPr lang="en-US" dirty="0" smtClean="0"/>
              <a:t> </a:t>
            </a:r>
            <a:r>
              <a:rPr lang="en-US" dirty="0"/>
              <a:t>of the </a:t>
            </a:r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2" y="1828800"/>
            <a:ext cx="6067746" cy="4531988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4 </a:t>
            </a:r>
            <a:r>
              <a:rPr lang="en-US" dirty="0" smtClean="0"/>
              <a:t>– </a:t>
            </a:r>
            <a:r>
              <a:rPr lang="en-US" dirty="0" smtClean="0"/>
              <a:t>Run the Ground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7809" y="1937287"/>
            <a:ext cx="41943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</a:t>
            </a:r>
            <a:r>
              <a:rPr lang="en-US" b="1" dirty="0">
                <a:solidFill>
                  <a:srgbClr val="00B050"/>
                </a:solidFill>
              </a:rPr>
              <a:t>GND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smtClean="0"/>
              <a:t>on the lower row of the Arduino to anywhere in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Attach the female end of a female-male wire onto the </a:t>
            </a:r>
            <a:r>
              <a:rPr lang="en-US" b="1" dirty="0" smtClean="0">
                <a:solidFill>
                  <a:srgbClr val="00B050"/>
                </a:solidFill>
              </a:rPr>
              <a:t>GND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/>
              <a:t>pin of the WS2811 – </a:t>
            </a:r>
            <a:r>
              <a:rPr lang="en-US" dirty="0" smtClean="0"/>
              <a:t>place the male end into anywhere on the </a:t>
            </a:r>
            <a:r>
              <a:rPr lang="en-US" b="1" dirty="0" smtClean="0">
                <a:solidFill>
                  <a:srgbClr val="0070C0"/>
                </a:solidFill>
              </a:rPr>
              <a:t>top blue row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5 wires from anywhere on the </a:t>
            </a:r>
            <a:r>
              <a:rPr lang="en-US" b="1" dirty="0" smtClean="0">
                <a:solidFill>
                  <a:srgbClr val="0070C0"/>
                </a:solidFill>
              </a:rPr>
              <a:t>top blue row to </a:t>
            </a:r>
            <a:r>
              <a:rPr lang="en-US" b="1" dirty="0" smtClean="0">
                <a:solidFill>
                  <a:srgbClr val="00B0F0"/>
                </a:solidFill>
              </a:rPr>
              <a:t>A:25, A:20, A:15, A:10,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A:1</a:t>
            </a:r>
            <a:endParaRPr lang="en-US" b="1" dirty="0">
              <a:solidFill>
                <a:srgbClr val="00B0F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2" y="1833134"/>
            <a:ext cx="6067746" cy="4523319"/>
          </a:xfrm>
        </p:spPr>
      </p:pic>
    </p:spTree>
    <p:extLst>
      <p:ext uri="{BB962C8B-B14F-4D97-AF65-F5344CB8AC3E}">
        <p14:creationId xmlns:p14="http://schemas.microsoft.com/office/powerpoint/2010/main" val="12410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5 </a:t>
            </a:r>
            <a:r>
              <a:rPr lang="en-US" dirty="0" smtClean="0"/>
              <a:t>– </a:t>
            </a:r>
            <a:r>
              <a:rPr lang="en-US" dirty="0" smtClean="0"/>
              <a:t>Run the Data Lines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3049" y="1828800"/>
            <a:ext cx="41943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Run a wire from pin 2 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A:30</a:t>
            </a:r>
            <a:r>
              <a:rPr lang="en-US" sz="1600" dirty="0" smtClean="0"/>
              <a:t> (</a:t>
            </a:r>
            <a:r>
              <a:rPr lang="en-US" sz="1600" b="1" dirty="0" smtClean="0">
                <a:solidFill>
                  <a:srgbClr val="0070C0"/>
                </a:solidFill>
              </a:rPr>
              <a:t>blue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b="1" dirty="0" smtClean="0">
                <a:solidFill>
                  <a:srgbClr val="0070C0"/>
                </a:solidFill>
              </a:rPr>
              <a:t>wire</a:t>
            </a:r>
            <a:r>
              <a:rPr lang="en-US" sz="1600" dirty="0" smtClean="0">
                <a:solidFill>
                  <a:srgbClr val="0070C0"/>
                </a:solidFill>
              </a:rPr>
              <a:t> </a:t>
            </a:r>
            <a:r>
              <a:rPr lang="en-US" sz="1600" dirty="0" smtClean="0"/>
              <a:t>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Run a wire from </a:t>
            </a:r>
            <a:r>
              <a:rPr lang="en-US" sz="1600" b="1" dirty="0" smtClean="0">
                <a:solidFill>
                  <a:srgbClr val="F36100"/>
                </a:solidFill>
              </a:rPr>
              <a:t>pin 6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 smtClean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A:23</a:t>
            </a:r>
            <a:r>
              <a:rPr lang="en-US" sz="1600" dirty="0" smtClean="0"/>
              <a:t> (</a:t>
            </a:r>
            <a:r>
              <a:rPr lang="en-US" sz="1600" b="1" dirty="0" smtClean="0">
                <a:solidFill>
                  <a:srgbClr val="F36100"/>
                </a:solidFill>
              </a:rPr>
              <a:t>orange wire</a:t>
            </a:r>
            <a:r>
              <a:rPr lang="en-US" sz="1600" dirty="0" smtClean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8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A:18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36100"/>
                </a:solidFill>
              </a:rPr>
              <a:t>orange wire</a:t>
            </a:r>
            <a:r>
              <a:rPr lang="en-US" sz="1600" dirty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10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A:13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F36100"/>
                </a:solidFill>
              </a:rPr>
              <a:t>orange wire</a:t>
            </a:r>
            <a:r>
              <a:rPr lang="en-US" sz="1600" dirty="0"/>
              <a:t> in diagram)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36100"/>
                </a:solidFill>
              </a:rPr>
              <a:t>pin </a:t>
            </a:r>
            <a:r>
              <a:rPr lang="en-US" sz="1600" b="1" dirty="0" smtClean="0">
                <a:solidFill>
                  <a:srgbClr val="F36100"/>
                </a:solidFill>
              </a:rPr>
              <a:t>12</a:t>
            </a:r>
            <a:r>
              <a:rPr lang="en-US" sz="1600" dirty="0" smtClean="0">
                <a:solidFill>
                  <a:srgbClr val="F36100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A:8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F36100"/>
                </a:solidFill>
              </a:rPr>
              <a:t>orange </a:t>
            </a:r>
            <a:r>
              <a:rPr lang="en-US" sz="1600" b="1" dirty="0">
                <a:solidFill>
                  <a:srgbClr val="F36100"/>
                </a:solidFill>
              </a:rPr>
              <a:t>wire</a:t>
            </a:r>
            <a:r>
              <a:rPr lang="en-US" sz="1600" dirty="0"/>
              <a:t> in diagram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Run a wire from </a:t>
            </a:r>
            <a:r>
              <a:rPr lang="en-US" sz="1600" b="1" dirty="0">
                <a:solidFill>
                  <a:srgbClr val="FD47E9"/>
                </a:solidFill>
              </a:rPr>
              <a:t>pin </a:t>
            </a:r>
            <a:r>
              <a:rPr lang="en-US" sz="1600" b="1" dirty="0" smtClean="0">
                <a:solidFill>
                  <a:srgbClr val="FD47E9"/>
                </a:solidFill>
              </a:rPr>
              <a:t>13</a:t>
            </a:r>
            <a:r>
              <a:rPr lang="en-US" sz="1600" dirty="0" smtClean="0">
                <a:solidFill>
                  <a:srgbClr val="FD47E9"/>
                </a:solidFill>
              </a:rPr>
              <a:t> </a:t>
            </a:r>
            <a:r>
              <a:rPr lang="en-US" sz="1600" dirty="0"/>
              <a:t>on the Arduino to </a:t>
            </a:r>
            <a:r>
              <a:rPr lang="en-US" sz="1600" b="1" dirty="0" smtClean="0">
                <a:solidFill>
                  <a:srgbClr val="00B0F0"/>
                </a:solidFill>
              </a:rPr>
              <a:t>A:3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FD47E9"/>
                </a:solidFill>
              </a:rPr>
              <a:t>magenta wire</a:t>
            </a:r>
            <a:r>
              <a:rPr lang="en-US" sz="1600" dirty="0" smtClean="0"/>
              <a:t> </a:t>
            </a:r>
            <a:r>
              <a:rPr lang="en-US" sz="1600" dirty="0"/>
              <a:t>in diagram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0" y="1828800"/>
            <a:ext cx="6047669" cy="4531988"/>
          </a:xfrm>
        </p:spPr>
      </p:pic>
    </p:spTree>
    <p:extLst>
      <p:ext uri="{BB962C8B-B14F-4D97-AF65-F5344CB8AC3E}">
        <p14:creationId xmlns:p14="http://schemas.microsoft.com/office/powerpoint/2010/main" val="16860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dirty="0" smtClean="0"/>
              <a:t>5 </a:t>
            </a:r>
            <a:r>
              <a:rPr lang="en-US" dirty="0" smtClean="0"/>
              <a:t>– </a:t>
            </a:r>
            <a:r>
              <a:rPr lang="en-US" dirty="0" smtClean="0"/>
              <a:t>Program the Arduino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0" y="1828800"/>
            <a:ext cx="6047669" cy="4531988"/>
          </a:xfrm>
        </p:spPr>
      </p:pic>
      <p:sp>
        <p:nvSpPr>
          <p:cNvPr id="7" name="TextBox 6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021679" y="3383581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0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r>
              <a:rPr lang="en-US" b="1" dirty="0"/>
              <a:t>4 m</a:t>
            </a:r>
            <a:r>
              <a:rPr lang="en-US" b="1" dirty="0" smtClean="0"/>
              <a:t>ale-male wires</a:t>
            </a:r>
            <a:endParaRPr lang="en-US" dirty="0" smtClean="0"/>
          </a:p>
          <a:p>
            <a:r>
              <a:rPr lang="en-US" b="1" dirty="0" smtClean="0"/>
              <a:t>1 small button (not the bigger one)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from H:11 on the breadboard to A:17 (</a:t>
            </a:r>
            <a:r>
              <a:rPr lang="en-US" dirty="0" smtClean="0">
                <a:solidFill>
                  <a:srgbClr val="7030A0"/>
                </a:solidFill>
              </a:rPr>
              <a:t>purple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wire in the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Add a wire that jumps from J:15 to J:11 (</a:t>
            </a:r>
            <a:r>
              <a:rPr lang="en-US" dirty="0" smtClean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59" y="1691322"/>
            <a:ext cx="4175808" cy="5166678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034118" y="6239435"/>
            <a:ext cx="1385047" cy="41013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1871" y="5017430"/>
            <a:ext cx="2091018" cy="67235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 so that the pins are in E:17, E:15, F:17, and F:15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35" y="1691322"/>
            <a:ext cx="4257255" cy="5299280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230906" y="3630706"/>
            <a:ext cx="719418" cy="410135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</a:p>
          <a:p>
            <a:r>
              <a:rPr lang="en-US" dirty="0" smtClean="0"/>
              <a:t>Need to program the Arduino to make it ‘smart’</a:t>
            </a:r>
          </a:p>
          <a:p>
            <a:r>
              <a:rPr lang="en-US" dirty="0" smtClean="0"/>
              <a:t>The Arduino can set pins to HIGH or LOW</a:t>
            </a:r>
          </a:p>
          <a:p>
            <a:r>
              <a:rPr lang="en-US" dirty="0" smtClean="0"/>
              <a:t>The Arduino can read pins as either HIGH or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77" y="4596771"/>
            <a:ext cx="6062382" cy="21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Male-Male wires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1 - Wiring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in example) from GND on the Arduino to A:16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in example) from 5V on the Arduino to A:15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wire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in example) from pin 13 on the Arduino to A:14 on the 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Part Placement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DHT11 board directly into E:16, E:15, and E:14 so the blue part is facing away from the Arduino towards you – similar to the image below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480548" y="5396754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23" y="4110816"/>
            <a:ext cx="4421841" cy="24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3989204" cy="51059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888006" y="3341595"/>
            <a:ext cx="988359" cy="638721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8312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Plug the board into the PC via the USB plug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Sketch </a:t>
            </a:r>
            <a:r>
              <a:rPr lang="en-US" b="1" dirty="0"/>
              <a:t>dht11.ino</a:t>
            </a:r>
            <a:r>
              <a:rPr lang="en-US" dirty="0"/>
              <a:t> in the </a:t>
            </a:r>
            <a:r>
              <a:rPr lang="en-US" b="1" dirty="0" smtClean="0"/>
              <a:t>dht11_example</a:t>
            </a:r>
            <a:r>
              <a:rPr lang="en-US" dirty="0" smtClean="0"/>
              <a:t> directory/folder</a:t>
            </a: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</a:t>
            </a:r>
          </a:p>
          <a:p>
            <a:r>
              <a:rPr lang="en-US" dirty="0" smtClean="0"/>
              <a:t>1 10K Ohm resistor</a:t>
            </a:r>
          </a:p>
          <a:p>
            <a:r>
              <a:rPr lang="en-US" dirty="0" smtClean="0"/>
              <a:t>3 Male-Female wires</a:t>
            </a:r>
          </a:p>
          <a:p>
            <a:r>
              <a:rPr lang="en-US" dirty="0"/>
              <a:t>9</a:t>
            </a:r>
            <a:r>
              <a:rPr lang="en-US" dirty="0" smtClean="0"/>
              <a:t> Male-Male wires</a:t>
            </a:r>
          </a:p>
          <a:p>
            <a:r>
              <a:rPr lang="en-US" dirty="0" smtClean="0"/>
              <a:t>3 small buttons (not the bigger ones)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2 of the Arduino to B:28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75032"/>
            <a:ext cx="4116952" cy="4943481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</a:t>
            </a:r>
            <a:r>
              <a:rPr lang="en-US" smtClean="0"/>
              <a:t>from J:28 </a:t>
            </a:r>
            <a:r>
              <a:rPr lang="en-US" dirty="0" smtClean="0"/>
              <a:t>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15439" cy="4470237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A:24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:13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/>
              <a:t>breadboard to A</a:t>
            </a:r>
            <a:r>
              <a:rPr lang="en-US" dirty="0" smtClean="0"/>
              <a:t>:3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93" y="1937287"/>
            <a:ext cx="4719263" cy="441644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</a:t>
            </a:r>
            <a:r>
              <a:rPr lang="en-US" dirty="0"/>
              <a:t>7</a:t>
            </a:r>
            <a:r>
              <a:rPr lang="en-US" dirty="0" smtClean="0"/>
              <a:t> of the </a:t>
            </a:r>
            <a:r>
              <a:rPr lang="en-US" dirty="0" err="1" smtClean="0"/>
              <a:t>Arudino</a:t>
            </a:r>
            <a:r>
              <a:rPr lang="en-US" dirty="0" smtClean="0"/>
              <a:t> to A:22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10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A:15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A:5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44" y="1691322"/>
            <a:ext cx="4582055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 across the gap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E:24 and E:22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E:15 and E:13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E:5 and E:3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960914" cy="452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(15 Minutes)</a:t>
            </a:r>
          </a:p>
          <a:p>
            <a:r>
              <a:rPr lang="en-US" b="1" dirty="0" smtClean="0"/>
              <a:t>Buttons and Pullup Resistors</a:t>
            </a:r>
          </a:p>
          <a:p>
            <a:r>
              <a:rPr lang="en-US" b="1" dirty="0" smtClean="0"/>
              <a:t>Piezo</a:t>
            </a:r>
          </a:p>
          <a:p>
            <a:r>
              <a:rPr lang="en-US" b="1" dirty="0" smtClean="0"/>
              <a:t>WS2811</a:t>
            </a:r>
          </a:p>
          <a:p>
            <a:r>
              <a:rPr lang="en-US" b="1" dirty="0" smtClean="0"/>
              <a:t>Game Time!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E:28 and G:28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63282"/>
            <a:ext cx="5145312" cy="4751817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945853" y="3429000"/>
            <a:ext cx="910341" cy="87406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956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b="1" dirty="0" err="1" smtClean="0"/>
              <a:t>button_driven_led.ino</a:t>
            </a:r>
            <a:r>
              <a:rPr lang="en-US" dirty="0" smtClean="0"/>
              <a:t> in the </a:t>
            </a:r>
            <a:r>
              <a:rPr lang="en-US" b="1" dirty="0" err="1" smtClean="0"/>
              <a:t>button_drive_led</a:t>
            </a:r>
            <a:r>
              <a:rPr lang="en-US" dirty="0" smtClean="0"/>
              <a:t> directory/folder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Guided Learning in Kits / Books</a:t>
            </a:r>
          </a:p>
          <a:p>
            <a:r>
              <a:rPr lang="en-US" dirty="0" smtClean="0"/>
              <a:t>Online Tools</a:t>
            </a:r>
          </a:p>
          <a:p>
            <a:pPr lvl="1"/>
            <a:r>
              <a:rPr lang="en-US" dirty="0"/>
              <a:t>Spark Fun - https://</a:t>
            </a:r>
            <a:r>
              <a:rPr lang="en-US" dirty="0" err="1"/>
              <a:t>www.sparkfun.com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What you can do when you got it all down: </a:t>
            </a:r>
            <a:r>
              <a:rPr lang="en-US" dirty="0">
                <a:hlinkClick r:id="rId2"/>
              </a:rPr>
              <a:t>https://youtu.be/ahpPqD7Ju5w?t=17s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$55 </a:t>
            </a:r>
            <a:r>
              <a:rPr lang="en-US" dirty="0" err="1" smtClean="0"/>
              <a:t>Vilros</a:t>
            </a:r>
            <a:r>
              <a:rPr lang="en-US" dirty="0" smtClean="0"/>
              <a:t> Ultimate Starter Kit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www.vilros.com/ultimate-starter-kit.html</a:t>
            </a:r>
            <a:endParaRPr lang="en-US" dirty="0" smtClean="0"/>
          </a:p>
          <a:p>
            <a:r>
              <a:rPr lang="en-US" dirty="0" smtClean="0"/>
              <a:t>$</a:t>
            </a:r>
            <a:r>
              <a:rPr lang="en-US" dirty="0" smtClean="0"/>
              <a:t>8 LED Strip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www.amazon.com/NulSom-NeoPixel-Rainbow-Stick-Arduino/dp/B00PTEP14W/ref=sr_1_1?ie=UTF8&amp;qid=1452991973&amp;sr=8-1&amp;keywords=neopixel+stick</a:t>
            </a:r>
            <a:endParaRPr lang="en-US" dirty="0"/>
          </a:p>
          <a:p>
            <a:r>
              <a:rPr lang="en-US" dirty="0" smtClean="0"/>
              <a:t>$3 20 pc. Capacitor Pack</a:t>
            </a:r>
          </a:p>
          <a:p>
            <a:r>
              <a:rPr lang="en-US" dirty="0">
                <a:hlinkClick r:id="rId4"/>
              </a:rPr>
              <a:t>http://www.dx.com/p/16v-1000uf-aluminum-motherboard-capacitors-20-piece-pack-127865#.</a:t>
            </a:r>
            <a:r>
              <a:rPr lang="en-US" dirty="0" smtClean="0">
                <a:hlinkClick r:id="rId4"/>
              </a:rPr>
              <a:t>V0IQv5MrJMM</a:t>
            </a:r>
            <a:endParaRPr lang="en-US" dirty="0" smtClean="0"/>
          </a:p>
          <a:p>
            <a:r>
              <a:rPr lang="en-US" dirty="0" smtClean="0"/>
              <a:t>50 Button Pack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www.amazon.com/gp/product/B00R17XUFC/ref=oh_aui_search_detailpage?ie=UTF8&amp;psc=1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1873</TotalTime>
  <Words>1353</Words>
  <Application>Microsoft Macintosh PowerPoint</Application>
  <PresentationFormat>Widescreen</PresentationFormat>
  <Paragraphs>209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Century Schoolbook</vt:lpstr>
      <vt:lpstr>Wingdings 2</vt:lpstr>
      <vt:lpstr>Arial</vt:lpstr>
      <vt:lpstr>View</vt:lpstr>
      <vt:lpstr>DIY Electronics: The Game of Simon using the Arudino</vt:lpstr>
      <vt:lpstr>About Me</vt:lpstr>
      <vt:lpstr>Contact</vt:lpstr>
      <vt:lpstr>Agenda</vt:lpstr>
      <vt:lpstr>The Arduino Uno</vt:lpstr>
      <vt:lpstr>The Arduino Family</vt:lpstr>
      <vt:lpstr>Your Kits</vt:lpstr>
      <vt:lpstr>Breadboard</vt:lpstr>
      <vt:lpstr>Just Like Battleship</vt:lpstr>
      <vt:lpstr>Wiring up a Circuit</vt:lpstr>
      <vt:lpstr>Project Parts List</vt:lpstr>
      <vt:lpstr>Step 1 – Place the Buttons and Speaker</vt:lpstr>
      <vt:lpstr>Step 2 – Place WS2811 Components</vt:lpstr>
      <vt:lpstr>Step 3 – Start to Wire Up WS2811</vt:lpstr>
      <vt:lpstr>Step 4 – Run the Ground Wires</vt:lpstr>
      <vt:lpstr>Step 5 – Run the Data Lines</vt:lpstr>
      <vt:lpstr>Step 5 – Program the Arduino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3 Parts List</vt:lpstr>
      <vt:lpstr>Step 1 - Wiring</vt:lpstr>
      <vt:lpstr>Step 2 – Part Placement</vt:lpstr>
      <vt:lpstr>Step 3 – Power the Arduino</vt:lpstr>
      <vt:lpstr>Step 4 – Program the Arduino</vt:lpstr>
      <vt:lpstr>Step 5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What Next?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67</cp:revision>
  <cp:lastPrinted>2016-06-03T17:59:46Z</cp:lastPrinted>
  <dcterms:created xsi:type="dcterms:W3CDTF">2016-03-05T22:58:38Z</dcterms:created>
  <dcterms:modified xsi:type="dcterms:W3CDTF">2016-07-03T00:57:23Z</dcterms:modified>
</cp:coreProperties>
</file>